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60" r:id="rId2"/>
    <p:sldId id="257" r:id="rId3"/>
    <p:sldId id="268" r:id="rId4"/>
    <p:sldId id="267" r:id="rId5"/>
  </p:sldIdLst>
  <p:sldSz cx="12192000" cy="124364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660"/>
  </p:normalViewPr>
  <p:slideViewPr>
    <p:cSldViewPr snapToGrid="0">
      <p:cViewPr>
        <p:scale>
          <a:sx n="66" d="100"/>
          <a:sy n="66" d="100"/>
        </p:scale>
        <p:origin x="1430" y="-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39986-4230-4691-82E3-A89006555527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16113" y="1143000"/>
            <a:ext cx="3025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B6730-2D28-4A07-B709-E98B7735A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08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32DE1-31F6-5A56-58D1-B494D88C1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CBF86D-732F-0412-57D8-3A2650666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2DBF17-442D-0C5C-3358-931600BC8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483B9-0DDC-5B78-5BE4-08AD1D72B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B6730-2D28-4A07-B709-E98B7735A8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05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35322"/>
            <a:ext cx="10363200" cy="432973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532029"/>
            <a:ext cx="9144000" cy="300260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33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13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62127"/>
            <a:ext cx="2628900" cy="105393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62127"/>
            <a:ext cx="7734300" cy="10539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77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28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100486"/>
            <a:ext cx="10515600" cy="517322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322654"/>
            <a:ext cx="10515600" cy="2720478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614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310636"/>
            <a:ext cx="5181600" cy="7890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310636"/>
            <a:ext cx="5181600" cy="7890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19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62130"/>
            <a:ext cx="10515600" cy="240381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048665"/>
            <a:ext cx="5157787" cy="149410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542768"/>
            <a:ext cx="5157787" cy="6681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048665"/>
            <a:ext cx="5183188" cy="149410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542768"/>
            <a:ext cx="5183188" cy="6681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419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497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892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29098"/>
            <a:ext cx="3932237" cy="290184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90625"/>
            <a:ext cx="6172200" cy="8837958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730943"/>
            <a:ext cx="3932237" cy="691203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828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29098"/>
            <a:ext cx="3932237" cy="290184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790625"/>
            <a:ext cx="6172200" cy="8837958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730943"/>
            <a:ext cx="3932237" cy="691203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535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62130"/>
            <a:ext cx="10515600" cy="2403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310636"/>
            <a:ext cx="10515600" cy="7890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526773"/>
            <a:ext cx="2743200" cy="662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526773"/>
            <a:ext cx="4114800" cy="662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526773"/>
            <a:ext cx="2743200" cy="662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97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the generation of the generation&#10;&#10;Description automatically generated with medium confidence">
            <a:extLst>
              <a:ext uri="{FF2B5EF4-FFF2-40B4-BE49-F238E27FC236}">
                <a16:creationId xmlns:a16="http://schemas.microsoft.com/office/drawing/2014/main" id="{2548A9B9-FAC4-CF1E-A550-260130F31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752" y="3619210"/>
            <a:ext cx="3286648" cy="2629319"/>
          </a:xfrm>
          <a:prstGeom prst="rect">
            <a:avLst/>
          </a:prstGeom>
        </p:spPr>
      </p:pic>
      <p:pic>
        <p:nvPicPr>
          <p:cNvPr id="10" name="Picture 9" descr="A graph of species and generations&#10;&#10;Description automatically generated with medium confidence">
            <a:extLst>
              <a:ext uri="{FF2B5EF4-FFF2-40B4-BE49-F238E27FC236}">
                <a16:creationId xmlns:a16="http://schemas.microsoft.com/office/drawing/2014/main" id="{0539C099-0523-7CD0-A367-553965771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09" y="3588919"/>
            <a:ext cx="3286648" cy="2629319"/>
          </a:xfrm>
          <a:prstGeom prst="rect">
            <a:avLst/>
          </a:prstGeom>
        </p:spPr>
      </p:pic>
      <p:pic>
        <p:nvPicPr>
          <p:cNvPr id="13" name="Picture 12" descr="A graph of a number of generations&#10;&#10;Description automatically generated">
            <a:extLst>
              <a:ext uri="{FF2B5EF4-FFF2-40B4-BE49-F238E27FC236}">
                <a16:creationId xmlns:a16="http://schemas.microsoft.com/office/drawing/2014/main" id="{8AFF3739-6598-3EAE-6714-FD3FC65EA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10" y="3619210"/>
            <a:ext cx="3286648" cy="26293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D33561-CCF9-EFEE-6B8F-0BF77121C06B}"/>
              </a:ext>
            </a:extLst>
          </p:cNvPr>
          <p:cNvSpPr txBox="1"/>
          <p:nvPr/>
        </p:nvSpPr>
        <p:spPr>
          <a:xfrm>
            <a:off x="454254" y="3249877"/>
            <a:ext cx="40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1FB1CE-08C7-8067-58C9-50A54374CAFD}"/>
              </a:ext>
            </a:extLst>
          </p:cNvPr>
          <p:cNvSpPr txBox="1"/>
          <p:nvPr/>
        </p:nvSpPr>
        <p:spPr>
          <a:xfrm>
            <a:off x="4176342" y="3249877"/>
            <a:ext cx="39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B.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F15A79-EA59-AE7D-91F2-E6DB38C0DCE7}"/>
              </a:ext>
            </a:extLst>
          </p:cNvPr>
          <p:cNvSpPr txBox="1"/>
          <p:nvPr/>
        </p:nvSpPr>
        <p:spPr>
          <a:xfrm>
            <a:off x="7941485" y="3249877"/>
            <a:ext cx="414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FF2CAD-0FB0-4627-C8C2-901F00D8647E}"/>
              </a:ext>
            </a:extLst>
          </p:cNvPr>
          <p:cNvSpPr txBox="1"/>
          <p:nvPr/>
        </p:nvSpPr>
        <p:spPr>
          <a:xfrm>
            <a:off x="2493045" y="6309187"/>
            <a:ext cx="40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CD4788-6AC3-4FA1-E17B-F72F4CA15BBB}"/>
              </a:ext>
            </a:extLst>
          </p:cNvPr>
          <p:cNvSpPr txBox="1"/>
          <p:nvPr/>
        </p:nvSpPr>
        <p:spPr>
          <a:xfrm>
            <a:off x="6358876" y="630918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E.</a:t>
            </a:r>
          </a:p>
        </p:txBody>
      </p:sp>
      <p:pic>
        <p:nvPicPr>
          <p:cNvPr id="3" name="Picture 2" descr="A graph showing the number of generations&#10;&#10;Description automatically generated">
            <a:extLst>
              <a:ext uri="{FF2B5EF4-FFF2-40B4-BE49-F238E27FC236}">
                <a16:creationId xmlns:a16="http://schemas.microsoft.com/office/drawing/2014/main" id="{B0877F8D-3D81-2FB8-BEE2-08EFCF7EB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98" y="6678518"/>
            <a:ext cx="3286650" cy="2629320"/>
          </a:xfrm>
          <a:prstGeom prst="rect">
            <a:avLst/>
          </a:prstGeom>
        </p:spPr>
      </p:pic>
      <p:pic>
        <p:nvPicPr>
          <p:cNvPr id="5" name="Picture 4" descr="A graph of a number of generations&#10;&#10;Description automatically generated with medium confidence">
            <a:extLst>
              <a:ext uri="{FF2B5EF4-FFF2-40B4-BE49-F238E27FC236}">
                <a16:creationId xmlns:a16="http://schemas.microsoft.com/office/drawing/2014/main" id="{2BD1C94E-40BF-2C77-B310-81C3AD56A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186" y="6678520"/>
            <a:ext cx="3286648" cy="262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02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showing a number of resources&#10;&#10;AI-generated content may be incorrect.">
            <a:extLst>
              <a:ext uri="{FF2B5EF4-FFF2-40B4-BE49-F238E27FC236}">
                <a16:creationId xmlns:a16="http://schemas.microsoft.com/office/drawing/2014/main" id="{8A34BDFA-F125-B1E6-78E8-93C6B8731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635" y="2695022"/>
            <a:ext cx="4167006" cy="3333605"/>
          </a:xfrm>
          <a:prstGeom prst="rect">
            <a:avLst/>
          </a:prstGeom>
        </p:spPr>
      </p:pic>
      <p:pic>
        <p:nvPicPr>
          <p:cNvPr id="19" name="Picture 18" descr="A graph of a graph showing a number of different types of plastic&#10;&#10;AI-generated content may be incorrect.">
            <a:extLst>
              <a:ext uri="{FF2B5EF4-FFF2-40B4-BE49-F238E27FC236}">
                <a16:creationId xmlns:a16="http://schemas.microsoft.com/office/drawing/2014/main" id="{5C6C8413-F2EB-9FE1-A425-5011AB72A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622" y="6402066"/>
            <a:ext cx="4167006" cy="3333605"/>
          </a:xfrm>
          <a:prstGeom prst="rect">
            <a:avLst/>
          </a:prstGeom>
        </p:spPr>
      </p:pic>
      <p:pic>
        <p:nvPicPr>
          <p:cNvPr id="24" name="Picture 23" descr="A graph of a graph showing a number of different types of resources&#10;&#10;AI-generated content may be incorrect.">
            <a:extLst>
              <a:ext uri="{FF2B5EF4-FFF2-40B4-BE49-F238E27FC236}">
                <a16:creationId xmlns:a16="http://schemas.microsoft.com/office/drawing/2014/main" id="{78089ABE-8766-2272-90D5-0F1706A2C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24" y="2695022"/>
            <a:ext cx="4167006" cy="3333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549934-A80C-7C0B-217E-8FF5FD66BFEC}"/>
              </a:ext>
            </a:extLst>
          </p:cNvPr>
          <p:cNvSpPr txBox="1"/>
          <p:nvPr/>
        </p:nvSpPr>
        <p:spPr>
          <a:xfrm>
            <a:off x="1829525" y="2516516"/>
            <a:ext cx="40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275BB-6C91-F40F-30B0-969D9BFCCE39}"/>
              </a:ext>
            </a:extLst>
          </p:cNvPr>
          <p:cNvSpPr txBox="1"/>
          <p:nvPr/>
        </p:nvSpPr>
        <p:spPr>
          <a:xfrm>
            <a:off x="6134088" y="2516516"/>
            <a:ext cx="39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B.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A55B-36D3-B6E6-6064-9FD03442FDE9}"/>
              </a:ext>
            </a:extLst>
          </p:cNvPr>
          <p:cNvSpPr txBox="1"/>
          <p:nvPr/>
        </p:nvSpPr>
        <p:spPr>
          <a:xfrm>
            <a:off x="6134088" y="5855903"/>
            <a:ext cx="40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EAB9E-DE33-1E08-2D60-457D4528E1D9}"/>
              </a:ext>
            </a:extLst>
          </p:cNvPr>
          <p:cNvSpPr txBox="1"/>
          <p:nvPr/>
        </p:nvSpPr>
        <p:spPr>
          <a:xfrm>
            <a:off x="1829526" y="5855903"/>
            <a:ext cx="414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C.</a:t>
            </a:r>
          </a:p>
        </p:txBody>
      </p:sp>
      <p:pic>
        <p:nvPicPr>
          <p:cNvPr id="21" name="Picture 20" descr="A diagram of a graph showing a number of different types of plasticity&#10;&#10;AI-generated content may be incorrect.">
            <a:extLst>
              <a:ext uri="{FF2B5EF4-FFF2-40B4-BE49-F238E27FC236}">
                <a16:creationId xmlns:a16="http://schemas.microsoft.com/office/drawing/2014/main" id="{C2749D1C-112E-49C1-011D-47838060A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54" y="6402066"/>
            <a:ext cx="4167006" cy="333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62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E8B19-194A-5EFC-2044-4D8B7E6D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divergence&#10;&#10;AI-generated content may be incorrect.">
            <a:extLst>
              <a:ext uri="{FF2B5EF4-FFF2-40B4-BE49-F238E27FC236}">
                <a16:creationId xmlns:a16="http://schemas.microsoft.com/office/drawing/2014/main" id="{1FE0BFFE-945B-FFE4-D500-7A6926C00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60056"/>
            <a:ext cx="5059680" cy="4047744"/>
          </a:xfrm>
          <a:prstGeom prst="rect">
            <a:avLst/>
          </a:prstGeom>
        </p:spPr>
      </p:pic>
      <p:pic>
        <p:nvPicPr>
          <p:cNvPr id="15" name="Picture 14" descr="A diagram of a divergence&#10;&#10;AI-generated content may be incorrect.">
            <a:extLst>
              <a:ext uri="{FF2B5EF4-FFF2-40B4-BE49-F238E27FC236}">
                <a16:creationId xmlns:a16="http://schemas.microsoft.com/office/drawing/2014/main" id="{3ED388BA-29F3-167A-34EE-820A9A431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97" y="7660056"/>
            <a:ext cx="5059680" cy="4047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E95884-C0DF-8B36-8030-A99CE8C22F1A}"/>
              </a:ext>
            </a:extLst>
          </p:cNvPr>
          <p:cNvSpPr txBox="1"/>
          <p:nvPr/>
        </p:nvSpPr>
        <p:spPr>
          <a:xfrm>
            <a:off x="1291648" y="663354"/>
            <a:ext cx="40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D23E0-4D69-CCE9-4878-B7DF29A93809}"/>
              </a:ext>
            </a:extLst>
          </p:cNvPr>
          <p:cNvSpPr txBox="1"/>
          <p:nvPr/>
        </p:nvSpPr>
        <p:spPr>
          <a:xfrm>
            <a:off x="6203577" y="663354"/>
            <a:ext cx="39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B.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7585C-1BB4-4802-BBCC-6BCFCDB796FD}"/>
              </a:ext>
            </a:extLst>
          </p:cNvPr>
          <p:cNvSpPr txBox="1"/>
          <p:nvPr/>
        </p:nvSpPr>
        <p:spPr>
          <a:xfrm>
            <a:off x="6203577" y="4002741"/>
            <a:ext cx="40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18C43-90C3-4DFE-16A3-229B8FBAFE31}"/>
              </a:ext>
            </a:extLst>
          </p:cNvPr>
          <p:cNvSpPr txBox="1"/>
          <p:nvPr/>
        </p:nvSpPr>
        <p:spPr>
          <a:xfrm>
            <a:off x="1291648" y="4002741"/>
            <a:ext cx="414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AE30D-A1E1-2E4B-195D-E58198F1945F}"/>
              </a:ext>
            </a:extLst>
          </p:cNvPr>
          <p:cNvSpPr txBox="1"/>
          <p:nvPr/>
        </p:nvSpPr>
        <p:spPr>
          <a:xfrm>
            <a:off x="6205703" y="7342128"/>
            <a:ext cx="35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F.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C135-FC6B-1CA6-2246-5DCE4F23C92A}"/>
              </a:ext>
            </a:extLst>
          </p:cNvPr>
          <p:cNvSpPr txBox="1"/>
          <p:nvPr/>
        </p:nvSpPr>
        <p:spPr>
          <a:xfrm>
            <a:off x="1293774" y="7342128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A12E24-D997-0333-5C5D-4C60E5BE5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99" y="1081418"/>
            <a:ext cx="3780249" cy="30241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A5FD43-4463-6CEF-7D4B-A71839A3A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45" y="1085096"/>
            <a:ext cx="3780249" cy="3024199"/>
          </a:xfrm>
          <a:prstGeom prst="rect">
            <a:avLst/>
          </a:prstGeom>
        </p:spPr>
      </p:pic>
      <p:pic>
        <p:nvPicPr>
          <p:cNvPr id="10" name="Picture 9" descr="A graph of 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B4DC7811-41DF-5415-9D81-F89B3F5260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45" y="4424483"/>
            <a:ext cx="3780249" cy="3024199"/>
          </a:xfrm>
          <a:prstGeom prst="rect">
            <a:avLst/>
          </a:prstGeom>
        </p:spPr>
      </p:pic>
      <p:pic>
        <p:nvPicPr>
          <p:cNvPr id="12" name="Picture 11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27A36043-1371-77CF-F46B-517CFF61F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46" y="4424386"/>
            <a:ext cx="3780370" cy="3024296"/>
          </a:xfrm>
          <a:prstGeom prst="rect">
            <a:avLst/>
          </a:prstGeom>
        </p:spPr>
      </p:pic>
      <p:pic>
        <p:nvPicPr>
          <p:cNvPr id="3" name="Picture 2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644A2989-98C1-2D6F-4274-1BC077F92C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45" y="1078982"/>
            <a:ext cx="3762784" cy="301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00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E546B-64BE-D4C6-72DB-E3735D3D6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E77864-11FF-128A-C80F-92B17A4F423A}"/>
              </a:ext>
            </a:extLst>
          </p:cNvPr>
          <p:cNvSpPr txBox="1"/>
          <p:nvPr/>
        </p:nvSpPr>
        <p:spPr>
          <a:xfrm>
            <a:off x="1668166" y="2717485"/>
            <a:ext cx="40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02836-EE2F-AE39-DF69-CD96975175AA}"/>
              </a:ext>
            </a:extLst>
          </p:cNvPr>
          <p:cNvSpPr txBox="1"/>
          <p:nvPr/>
        </p:nvSpPr>
        <p:spPr>
          <a:xfrm>
            <a:off x="5972729" y="2717485"/>
            <a:ext cx="39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B.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E193C-33AC-A79E-77EE-5A69444212CC}"/>
              </a:ext>
            </a:extLst>
          </p:cNvPr>
          <p:cNvSpPr txBox="1"/>
          <p:nvPr/>
        </p:nvSpPr>
        <p:spPr>
          <a:xfrm>
            <a:off x="5972728" y="6056872"/>
            <a:ext cx="40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6E3AAD-EC0A-3474-C6A5-F7B7C3F82264}"/>
              </a:ext>
            </a:extLst>
          </p:cNvPr>
          <p:cNvSpPr txBox="1"/>
          <p:nvPr/>
        </p:nvSpPr>
        <p:spPr>
          <a:xfrm>
            <a:off x="1668167" y="6056872"/>
            <a:ext cx="414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CFC88A-AAB8-C2F1-050B-7D6B2B87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704" y="3086817"/>
            <a:ext cx="3722921" cy="2970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F483C1-C55D-B4B5-DD42-4CAEDD1D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94" y="3086817"/>
            <a:ext cx="3722921" cy="29700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3AFE5B-F7D2-2AF1-7590-A53B2500F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977" y="6426204"/>
            <a:ext cx="3722921" cy="29700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9EFD9C-E9AD-2099-1F02-C515A477E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094" y="6426203"/>
            <a:ext cx="3722921" cy="297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92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19507</TotalTime>
  <Words>41</Words>
  <Application>Microsoft Office PowerPoint</Application>
  <PresentationFormat>Custom</PresentationFormat>
  <Paragraphs>21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Lakshya Chauhan</dc:creator>
  <cp:lastModifiedBy>Lakshya Chauhan</cp:lastModifiedBy>
  <cp:revision>124</cp:revision>
  <dcterms:created xsi:type="dcterms:W3CDTF">2024-03-21T06:36:29Z</dcterms:created>
  <dcterms:modified xsi:type="dcterms:W3CDTF">2025-03-23T17:43:37Z</dcterms:modified>
</cp:coreProperties>
</file>